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E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640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28016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Spanish Explorers in the Bay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640080" y="3108960"/>
            <a:ext cx="73152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2918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Narváez, De Soto, and the First European Footsteps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4th Grade Florida History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B2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2.3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2.3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Hernando de Soto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Bay, 1539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2: Spanish Explorers in the Bay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 Soto Expedition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Landed in May 1539 near present-day Bradenton.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Brought 600+ men, hundreds of horses, war dogs, and pigs.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Marched through the Southeast for four years.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Crossed the Mississippi River; De Soto died there in 1542.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Effects of the Expedition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691640"/>
            <a:ext cx="3977640" cy="297180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8580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Short-term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Battles with Indigenous peoples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Spanish food taken from villages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Fear and disruption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3977640" cy="2971800"/>
          </a:xfrm>
          <a:prstGeom prst="rect">
            <a:avLst/>
          </a:prstGeom>
          <a:solidFill>
            <a:srgbClr val="5C3317"/>
          </a:solidFill>
          <a:ln w="12700">
            <a:solidFill>
              <a:srgbClr val="5C3317"/>
            </a:solidFill>
            <a:prstDash val="solid"/>
          </a:ln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Long-term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46320" y="2377440"/>
            <a:ext cx="3657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diseases spread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populations devastated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Spain claimed Florida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B2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2.4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2.4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Whose Story?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Like a Historian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2: Spanish Explorers in the Bay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Voices, Same Event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Spanish soldiers wrote down what they saw.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Tocobaga had no writing system to record their side.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Almost everything we 'know' about contact comes from Spanish writers.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historians ask: whose voice is missing?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3E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only the Spanish wrote down history, what details might be left out or twisted?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3E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280160"/>
            <a:ext cx="7863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Contact, First Loss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108960"/>
            <a:ext cx="73152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29184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Tocobaga were here long before — and far longer than the Spanish stayed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4th Grade Florida History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ESSENTIAL QUESTIONS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8686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keep asking all unit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783080"/>
            <a:ext cx="2606040" cy="274320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920240"/>
            <a:ext cx="457200" cy="457200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8580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did Spanish explorers come to Tampa Bay?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0" y="1783080"/>
            <a:ext cx="2606040" cy="274320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920240"/>
            <a:ext cx="457200" cy="457200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38328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happened when Europeans and the Tocobaga met for the first time?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897880" y="1783080"/>
            <a:ext cx="2606040" cy="2743200"/>
          </a:xfrm>
          <a:prstGeom prst="rect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920240"/>
            <a:ext cx="457200" cy="457200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080760" y="2514600"/>
            <a:ext cx="224028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we know what happened — and whose stories are missing?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B2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2.1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2.1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Spain?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Motives for Exploration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2: Spanish Explorers in the Bay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Three Gs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GOLD: Spain wanted riches from the New World.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GLORY: Soldiers wanted fame and a noble title.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GOD: The Catholic Church wanted to spread Christianity.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3E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'G' do you think drove Spanish explorers most? Defend your answer.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B2E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0" y="4572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8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 2.2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201168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Pánfilo de Narváez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548640" y="3383280"/>
            <a:ext cx="73152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566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Bay, 1528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BF7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Tampa Bay Through Time  •  Unit 2: Spanish Explorers in the Bay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Happened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 men landed in or near Tampa Bay in April 1528.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marched inland looking for gold.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months, the expedition was lost.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4 men survived an 8-year ordeal.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863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A12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Cabeza de Vaca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548640" cy="4572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85623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43000" y="169164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of the four survivors.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249631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233172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Wrote a famous account of his journey.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77240" y="313639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3000" y="29718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writings are some of the only sources for the lost expedition.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776472"/>
            <a:ext cx="201168" cy="201168"/>
          </a:xfrm>
          <a:prstGeom prst="ellipse">
            <a:avLst/>
          </a:prstGeom>
          <a:solidFill>
            <a:srgbClr val="8B2E2E"/>
          </a:solidFill>
          <a:ln w="12700">
            <a:solidFill>
              <a:srgbClr val="8B2E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361188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12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walked from Florida to Mexico — over 8 years.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  •  Tampa Bay Through Time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3E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0"/>
            <a:ext cx="20116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2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000" kern="0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might 600 well-armed Spanish soldiers fail in Florida's wilderness?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37160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Turn-and-talk for 90 seconds  •  Listen, then respond.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A7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2: Spanish Explorers in the Bay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Spanish Explorers in the Bay</dc:title>
  <dc:subject>PptxGenJS Presentation</dc:subject>
  <dc:creator>Tampa Bay 4th Grade Curriculum</dc:creator>
  <cp:lastModifiedBy>Tampa Bay 4th Grade Curriculum</cp:lastModifiedBy>
  <cp:revision>1</cp:revision>
  <dcterms:created xsi:type="dcterms:W3CDTF">2026-05-06T12:28:37Z</dcterms:created>
  <dcterms:modified xsi:type="dcterms:W3CDTF">2026-05-06T12:28:37Z</dcterms:modified>
</cp:coreProperties>
</file>