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3B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640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28016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Peoples of Tampa Bay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640080" y="310896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2918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Tocobaga, the Calusa, and the Shell Mounds Beneath Our Feet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4th Grade Florida History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3B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were a Tocobaga child your age, what jobs do you think you would have?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5C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1.3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1.3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Calusa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Bay's Powerful Neighbors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1: First Peoples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Were the Calusa?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people of southwest Florida.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territory stretched from Charlotte Harbor to the Florida Keys.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Sometimes called 'Shell Indians' — they built whole islands from shells.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Powerful enough to demand tribute from other tribes.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Tocobaga vs. Calusa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691640"/>
            <a:ext cx="3977640" cy="2971800"/>
          </a:xfrm>
          <a:prstGeom prst="rect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8580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Tocobaga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area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chiefdom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Mound-builders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Fished the Bay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3977640" cy="297180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Calusa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4632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Charlotte Harbor / SW Florida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Larger, more powerful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Mound &amp; shell-island builders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fish traps in tides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5C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1.4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1.4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Shell Mounds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Land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1: First Peoples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Shell Mounds?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hills built up from shells, bones, and earth.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over hundreds — sometimes thousands — of years.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were ceremonial. Some were homes. Some were both.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are NOT trash piles.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Tampa Bay's Mounds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Harbor Mound (Pinellas County) — Tocobaga ceremonial center.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Pinellas Point Mound (St. Petersburg) — quiet site in a neighborhood.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Madira Bickel Mound (Terra Ceia) — Florida's first state archaeological site.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Weedon Island has many mounds you can walk to today.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3B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found a shell mound, what 5 questions would you want answered?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5C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1.5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Day in Tocobaga Tampa Bay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it to life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1: First Peoples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Choice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story or diary entry from a Tocobaga child's day.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a map of a Tocobaga village.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a comic strip of fishing the Bay 500 years ago.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labeled diagram of a shell mound.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ESSENTIAL QUESTIONS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8686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keep asking all unit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2606040" cy="2743200"/>
          </a:xfrm>
          <a:prstGeom prst="rect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920240"/>
            <a:ext cx="457200" cy="457200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8580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lived in the Tampa Bay area before Europeans arrived?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0" y="1783080"/>
            <a:ext cx="2606040" cy="2743200"/>
          </a:xfrm>
          <a:prstGeom prst="rect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920240"/>
            <a:ext cx="457200" cy="457200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38328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did the Bay's environment shape the way the Tocobaga and Calusa lived?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897880" y="1783080"/>
            <a:ext cx="2606040" cy="2743200"/>
          </a:xfrm>
          <a:prstGeom prst="rect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920240"/>
            <a:ext cx="457200" cy="457200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08076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shell mounds matter, and what can they tell us today?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3B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28016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Bay Remembers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10896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2918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descendants are still part of Florida today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4th Grade Florida History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5C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1.1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the City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Tampa Bay Looked Like 500 Years Ago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1: First Peoples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Tampa Bay is an Estuary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freshwater rivers meet saltwater from the ocean.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Estuaries are some of the richest ecosystems on Earth.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is one of Florida's largest natural harbors.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Resources of the Pre-Contact Bay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691640"/>
            <a:ext cx="3977640" cy="2971800"/>
          </a:xfrm>
          <a:prstGeom prst="rect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8580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Water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Oysters &amp; clams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Crabs &amp; shellfish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 turtles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Sharks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3977640" cy="297180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Land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4632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Deer &amp; rabbits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Palm fruits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Pine wood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Medicinal plants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water from springs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3B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Turn-and-talk: If you walked the shore of Tampa Bay in 1500, what would you smell, hear, and see?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5C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1.2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the Tocobaga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Bay's Original People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1: First Peoples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Tocobaga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people who lived around Tampa Bay.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main village was at present-day Safety Harbor.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built large ceremonial mounds — some still standing today.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by a chief, called a cacique.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3B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They Lived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Fished and gathered shellfish from the Bay.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Hunted deer and small game in the woods.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homes of wood with palm-thatched roofs.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0D5C63"/>
          </a:solidFill>
          <a:ln w="12700">
            <a:solidFill>
              <a:srgbClr val="0D5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Traded with other Florida peoples, including the Calusa.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D7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First Peoples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First Peoples of Tampa Bay</dc:title>
  <dc:subject>PptxGenJS Presentation</dc:subject>
  <dc:creator>Tampa Bay 4th Grade Curriculum</dc:creator>
  <cp:lastModifiedBy>Tampa Bay 4th Grade Curriculum</cp:lastModifiedBy>
  <cp:revision>1</cp:revision>
  <dcterms:created xsi:type="dcterms:W3CDTF">2026-05-06T12:28:37Z</dcterms:created>
  <dcterms:modified xsi:type="dcterms:W3CDTF">2026-05-06T12:28:37Z</dcterms:modified>
</cp:coreProperties>
</file>